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61" r:id="rId4"/>
    <p:sldId id="260" r:id="rId5"/>
    <p:sldId id="272" r:id="rId6"/>
    <p:sldId id="273" r:id="rId7"/>
    <p:sldId id="274" r:id="rId8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8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256D6B4-BFE5-4111-99B3-F4719341AA88}" type="datetime1">
              <a:rPr lang="el-GR" smtClean="0"/>
              <a:t>5/11/2020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l-GR"/>
              <a:pPr algn="r"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43EA4EC4-518E-435A-A8AF-CFBB078CE5B5}" type="datetime1">
              <a:rPr lang="el-GR" smtClean="0"/>
              <a:pPr/>
              <a:t>5/11/2020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ρεις εικόνες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grpSp>
        <p:nvGrpSpPr>
          <p:cNvPr id="84" name="Ομάδα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6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7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8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9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0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1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2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3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4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5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6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97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grpSp>
        <p:nvGrpSpPr>
          <p:cNvPr id="98" name="Ομάδα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0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1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2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3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4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5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6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7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8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9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0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111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grpSp>
        <p:nvGrpSpPr>
          <p:cNvPr id="112" name="Ομάδα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125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126" name="Σύμβολο κράτησης θέσης κειμένου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Σύμβολο κράτη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/>
              <a:t>‹#›</a:t>
            </a:fld>
            <a:endParaRPr lang="el-GR" dirty="0"/>
          </a:p>
        </p:txBody>
      </p:sp>
      <p:sp>
        <p:nvSpPr>
          <p:cNvPr id="7" name="Σύμβολο κράτη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3A1C925-BC9F-46B5-8094-6C6723476B22}" type="datetime1">
              <a:rPr lang="el-GR" smtClean="0"/>
              <a:pPr/>
              <a:t>5/11/2020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l-GR"/>
              <a:pPr/>
              <a:t>‹#›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2A78B982-0F0D-452A-A10E-823C1FC569E6}" type="datetime1">
              <a:rPr lang="el-GR" smtClean="0"/>
              <a:pPr/>
              <a:t>5/11/2020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grpSp>
        <p:nvGrpSpPr>
          <p:cNvPr id="8" name="Ομάδα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Ελεύθερη σχεδίαση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" name="Ελεύθερη σχεδίαση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grpSp>
          <p:nvGrpSpPr>
            <p:cNvPr id="11" name="Ομάδα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Ελεύθερη σχεδίαση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l-GR" dirty="0"/>
              </a:p>
            </p:txBody>
          </p:sp>
          <p:sp>
            <p:nvSpPr>
              <p:cNvPr id="21" name="Ελεύθερη σχεδίαση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l-GR" dirty="0"/>
              </a:p>
            </p:txBody>
          </p:sp>
        </p:grpSp>
        <p:sp>
          <p:nvSpPr>
            <p:cNvPr id="12" name="Ελεύθερη σχεδίαση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3" name="Ελεύθερη σχεδίαση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4" name="Ελεύθερη σχεδίαση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5" name="Ελεύθερη σχεδίαση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6" name="Ελεύθερη σχεδίαση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7" name="Ελεύθερη σχεδίαση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8" name="Ελεύθερη σχεδίαση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9" name="Ελεύθερη σχεδίαση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3" name="Σύμβολο κράτησης θέσης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ED60AB-0D1D-4770-B45D-95D65E5F03D0}" type="datetime1">
              <a:rPr lang="el-GR" smtClean="0"/>
              <a:pPr/>
              <a:t>5/11/2020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FD1C50-434F-4F7F-93F4-8391C3B1F159}" type="datetime1">
              <a:rPr lang="el-GR" smtClean="0"/>
              <a:pPr/>
              <a:t>5/11/2020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97D3CD-D8C2-4C57-91BB-4DCC64FB1FCD}" type="datetime1">
              <a:rPr lang="el-GR" smtClean="0"/>
              <a:pPr/>
              <a:t>5/11/2020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54959A9-CC84-4C8E-9F28-9FBFA0AC3D66}" type="datetime1">
              <a:rPr lang="el-GR" smtClean="0"/>
              <a:pPr/>
              <a:t>5/11/2020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79A085B-5A6A-4CB1-A3D3-363E75C16A8A}" type="datetime1">
              <a:rPr lang="el-GR" smtClean="0"/>
              <a:pPr/>
              <a:t>5/11/2020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822563-89D2-467C-84B2-32BC59CAF8E1}" type="datetime1">
              <a:rPr lang="el-GR" smtClean="0"/>
              <a:pPr/>
              <a:t>5/11/2020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6CAAE9-FA31-4371-8478-AF23CD1FAA42}" type="datetime1">
              <a:rPr lang="el-GR" smtClean="0"/>
              <a:pPr/>
              <a:t>5/11/2020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E6D1B6-CFF7-453E-AB63-5EAD99BA274F}" type="datetime1">
              <a:rPr lang="el-GR" smtClean="0"/>
              <a:pPr/>
              <a:t>5/11/2020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εικόνες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3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4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5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6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7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8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9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0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1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36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39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22" name="Ομάδα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37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0" name="Σύμβολο κράτησης θέσης κειμένου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Σύμβολο κράτη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/>
              <a:t>‹#›</a:t>
            </a:fld>
            <a:endParaRPr lang="el-GR" dirty="0"/>
          </a:p>
        </p:txBody>
      </p:sp>
      <p:sp>
        <p:nvSpPr>
          <p:cNvPr id="7" name="Σύμβολο κράτη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7823DA-4471-44A3-BB91-8E092A59436F}" type="datetime1">
              <a:rPr lang="el-GR" smtClean="0"/>
              <a:pPr/>
              <a:t>5/11/2020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ρεις εικόνες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grpSp>
        <p:nvGrpSpPr>
          <p:cNvPr id="52" name="Ομάδα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79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81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84" name="Ομάδα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6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7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8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9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0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1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2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3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4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5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6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78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82" name="Σύμβολο κράτησης θέσης κειμένου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97" name="Ομάδα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9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0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1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2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3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4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5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6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7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8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9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80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83" name="Σύμβολο κράτησης θέσης κειμένου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Σύμβολο κράτη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/>
              <a:t>‹#›</a:t>
            </a:fld>
            <a:endParaRPr lang="el-GR" dirty="0"/>
          </a:p>
        </p:txBody>
      </p:sp>
      <p:sp>
        <p:nvSpPr>
          <p:cNvPr id="7" name="Σύμβολο κράτη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0FBDC1F-3043-4251-A21D-ECBD6D43714D}" type="datetime1">
              <a:rPr lang="el-GR" smtClean="0"/>
              <a:pPr/>
              <a:t>5/11/2020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dirty="0"/>
              <a:t>Επεξεργασία στυλ κειμένου υποδείγματος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9ADB283A-80A3-4181-99C4-CF1A94DEB135}" type="datetime1">
              <a:rPr lang="el-GR" smtClean="0"/>
              <a:pPr/>
              <a:t>5/11/2020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585411" y="541421"/>
            <a:ext cx="7538202" cy="3296653"/>
          </a:xfrm>
        </p:spPr>
        <p:txBody>
          <a:bodyPr rtlCol="0">
            <a:normAutofit fontScale="90000"/>
          </a:bodyPr>
          <a:lstStyle/>
          <a:p>
            <a:pPr rtl="0">
              <a:lnSpc>
                <a:spcPct val="150000"/>
              </a:lnSpc>
            </a:pPr>
            <a:r>
              <a:rPr lang="el-GR" b="1" dirty="0" smtClean="0"/>
              <a:t>Πως πρέπει να φοράμε σωστά την μάσκα!!!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37" y="336550"/>
            <a:ext cx="9817768" cy="6292850"/>
          </a:xfr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42" y="216568"/>
            <a:ext cx="8253664" cy="6412831"/>
          </a:xfrm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Θέση περιεχομένου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634" y="0"/>
            <a:ext cx="8402734" cy="6858000"/>
          </a:xfrm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62" y="84221"/>
            <a:ext cx="8009369" cy="6641432"/>
          </a:xfrm>
        </p:spPr>
      </p:pic>
    </p:spTree>
    <p:extLst>
      <p:ext uri="{BB962C8B-B14F-4D97-AF65-F5344CB8AC3E}">
        <p14:creationId xmlns:p14="http://schemas.microsoft.com/office/powerpoint/2010/main" val="4142785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654" y="234519"/>
            <a:ext cx="6038612" cy="6503165"/>
          </a:xfrm>
        </p:spPr>
      </p:pic>
    </p:spTree>
    <p:extLst>
      <p:ext uri="{BB962C8B-B14F-4D97-AF65-F5344CB8AC3E}">
        <p14:creationId xmlns:p14="http://schemas.microsoft.com/office/powerpoint/2010/main" val="281712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3" y="288757"/>
            <a:ext cx="9739145" cy="5690937"/>
          </a:xfrm>
        </p:spPr>
      </p:pic>
    </p:spTree>
    <p:extLst>
      <p:ext uri="{BB962C8B-B14F-4D97-AF65-F5344CB8AC3E}">
        <p14:creationId xmlns:p14="http://schemas.microsoft.com/office/powerpoint/2010/main" val="253025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Εικόνα φύσης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5_TF03431377_TF03431377" id="{04C6ABFF-6D7E-4294-B6F1-7B6614CA4C9E}" vid="{B1B1264E-53AD-4047-85DA-3732DAEA85B1}"/>
    </a:ext>
  </a:extLst>
</a:theme>
</file>

<file path=ppt/theme/theme2.xml><?xml version="1.0" encoding="utf-8"?>
<a:theme xmlns:a="http://schemas.openxmlformats.org/drawingml/2006/main" name="Θέμα του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Παρουσίαση φύσης με σχεδίαση τοπίου (ευρεία οθόνη)</Template>
  <TotalTime>12</TotalTime>
  <Words>8</Words>
  <Application>Microsoft Office PowerPoint</Application>
  <PresentationFormat>Ευρεία οθόνη</PresentationFormat>
  <Paragraphs>1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0" baseType="lpstr">
      <vt:lpstr>Arial</vt:lpstr>
      <vt:lpstr>Segoe Print</vt:lpstr>
      <vt:lpstr>Εικόνα φύσης 16x9</vt:lpstr>
      <vt:lpstr>Πως πρέπει να φοράμε σωστά την μάσκα!!!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Πως πρέπει να φοράμε σωστά την μάσκα!!!</dc:title>
  <dc:creator>Παρασκευή Νάντζιου</dc:creator>
  <cp:lastModifiedBy>Παρασκευή Νάντζιου</cp:lastModifiedBy>
  <cp:revision>3</cp:revision>
  <dcterms:created xsi:type="dcterms:W3CDTF">2020-11-05T19:13:38Z</dcterms:created>
  <dcterms:modified xsi:type="dcterms:W3CDTF">2020-11-05T19:26:33Z</dcterms:modified>
</cp:coreProperties>
</file>